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7" r:id="rId17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10A0-061B-4667-A5EB-E5B1D17B4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77CDE-517A-4DD6-96BC-1512569B9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0EE8B-43BC-43A6-A6BC-075A1268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57DE-1006-4657-B8C7-3EB6BB571C85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4CE02-735E-4547-833C-0D7994574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D0D3A-F014-437A-ADD6-E30281E9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725F-AE34-4CAA-99E2-2ECB1919285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2146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2509-85C9-43D0-BAC6-5813FB70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A866A-AD64-49BA-9FDE-99475E321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6E123-8711-4575-8A65-AAC654C1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57DE-1006-4657-B8C7-3EB6BB571C85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82460-BFF7-4FA3-9AF7-CB1392C0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D0481-0D41-41D3-9874-47DE40E6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725F-AE34-4CAA-99E2-2ECB1919285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1158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95100-E309-43B4-9569-2810ACD9B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DB404-74C7-450B-ADB9-535F17F63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D2853-0F58-4700-B587-EC37F6D03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57DE-1006-4657-B8C7-3EB6BB571C85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30A0C-863D-4904-8A38-8230F622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01162-EB66-4BDF-BD64-86A2BBA7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725F-AE34-4CAA-99E2-2ECB1919285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3940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D5BF-FCED-44C8-831B-C675E704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1006-7FC8-47ED-9635-7F7BB3BC9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80B6D-D430-4B7C-A8C5-3795E914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57DE-1006-4657-B8C7-3EB6BB571C85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290C5-3E67-476C-B301-48E62CC1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FC985-D3C6-4A75-91B6-BA7EE32C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725F-AE34-4CAA-99E2-2ECB1919285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8836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18E5-DF52-4D52-B430-263418A6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3C03D-2A55-4E16-B113-5A29015E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6356E-B8F7-44EF-86C3-A6247180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57DE-1006-4657-B8C7-3EB6BB571C85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1243E-8644-44D8-B788-5CA92D07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BBC6A-4A34-4048-8809-738235E5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725F-AE34-4CAA-99E2-2ECB1919285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2754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49887-1132-45ED-810A-4C05DF18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45DD4-04BD-4FA3-BDDD-823C5F5F4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990FA-FBDD-48EC-BCB3-57E80804A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6A8FB-3501-47FE-8BD8-671B0204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57DE-1006-4657-B8C7-3EB6BB571C85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2588B-AA62-4C77-97FF-E5B717C0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F9172-9B95-4795-BCDD-F622D5E0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725F-AE34-4CAA-99E2-2ECB1919285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8893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B019-4149-4EC2-9F64-BBCCEF8E2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06851-E5A0-4BE5-A376-49C8009E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02C97-B9C7-4071-AAA0-BEBD2114B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DB82C4-1D98-4AD5-99DF-0D903B847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05E29-3CBE-4FFA-8DEF-416168B30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7EA08-F3F5-4DA3-8255-D4F55DCF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57DE-1006-4657-B8C7-3EB6BB571C85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29419-9B95-4B87-82F3-2672CDA3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2C43F-22F1-410E-AC30-6B8D7399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725F-AE34-4CAA-99E2-2ECB1919285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5852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3B89-0704-46CE-BB1E-60019B54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FF4B3-3727-4BFB-A33A-2F800B0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57DE-1006-4657-B8C7-3EB6BB571C85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BDD69-5F91-413D-A4C3-E6AA1A53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A842F-0FCE-4F74-8B26-6F447CD7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725F-AE34-4CAA-99E2-2ECB1919285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4784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E0C7C1-C675-4CBE-8264-92D3E18C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57DE-1006-4657-B8C7-3EB6BB571C85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7C9DD-DABC-4EEE-A404-9D0D29CC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ECDDF-05D1-481B-9AF9-6C74DC5B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725F-AE34-4CAA-99E2-2ECB1919285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245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C5AD-9354-4097-B1B4-94C22B95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32D5-FD13-421D-B596-134BAD5AD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C9570-073E-43AC-9557-5357B951A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DFE6A-137B-4782-862F-E2B32980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57DE-1006-4657-B8C7-3EB6BB571C85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A2850-02A5-44E5-A2A5-53E066E4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D339E-3002-4B68-8F94-10D8C353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725F-AE34-4CAA-99E2-2ECB1919285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70292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FF14C-9F58-40F0-935F-55C0DAD2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E6222-4296-4FBA-BAE5-873525934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7A972-9152-4660-9996-74253F5A2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BA61E-0083-4BF4-9999-A5FBD146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57DE-1006-4657-B8C7-3EB6BB571C85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B091E-52BF-4F52-AD85-69D6993C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38A8B-2A42-4F67-9A30-3BAB0E4C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725F-AE34-4CAA-99E2-2ECB1919285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8213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BB535-D546-4C8C-AED9-E674E71C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BF8AD-5AF3-468A-85B4-B5F294011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86156-A3A3-48A3-A6E8-5DB891B9C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857DE-1006-4657-B8C7-3EB6BB571C85}" type="datetimeFigureOut">
              <a:rPr lang="en-PK" smtClean="0"/>
              <a:t>09/12/2020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2EECA-8BF3-4B17-BDAB-8BBEDF1D5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31456-2E03-4CFA-AECF-DEE31474F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C725F-AE34-4CAA-99E2-2ECB1919285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6434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2C8B-147D-4883-90A3-076B61644D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Motif library of Islamic art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76821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2B56EA-A8CE-4CDD-8AAC-952F39CA6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6525" y="164492"/>
            <a:ext cx="3074826" cy="652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7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C7F867-AA33-43E8-B8CF-16BC04CDE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734" y="0"/>
            <a:ext cx="6792686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48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6E70-8839-4E32-9D83-F8BCCFCE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Moroccish</a:t>
            </a:r>
            <a:r>
              <a:rPr lang="en-US" dirty="0"/>
              <a:t> Design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392BB8-840C-4C5A-B725-AD2DF5FA6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685" y="1800808"/>
            <a:ext cx="9134813" cy="49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1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D96822-7D03-4571-B236-523923001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92" y="83976"/>
            <a:ext cx="9625217" cy="648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5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3553EE-4581-4A0B-B7BF-381C4FD74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95" y="727199"/>
            <a:ext cx="11188227" cy="54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4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E41DC8-0305-4859-9A78-F040E1263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041" y="51335"/>
            <a:ext cx="6372808" cy="63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71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EBC7A8-82B8-4829-9343-918073334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8552" y="1825625"/>
            <a:ext cx="43748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9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D91B0-AD06-459E-8741-3A361DE6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Persian designs 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5B65B0-FC84-4A35-A828-DC5203639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20" y="2769903"/>
            <a:ext cx="12062280" cy="243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5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D87CB9-B628-4BDA-863C-225C7E6A7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38" y="1847461"/>
            <a:ext cx="12016422" cy="26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7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164FF6-8422-40F2-8641-137EC0963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188" y="42968"/>
            <a:ext cx="7651102" cy="67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7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3A1C30-A1BE-4008-ABA5-AD9693DC3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724" y="410547"/>
            <a:ext cx="8643450" cy="576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3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75F1E1-71AB-4427-8528-6953A4E32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229" y="317230"/>
            <a:ext cx="9324798" cy="57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0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164E97-8E3C-479F-950C-39B39D874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604" y="0"/>
            <a:ext cx="6680718" cy="70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4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2E0E-C7FD-4837-858C-F14D00D9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Ottoman Design</a:t>
            </a:r>
            <a:endParaRPr lang="en-P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5FD542-1245-4AF3-9F6B-6289E31DD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7217" y="1703659"/>
            <a:ext cx="4479568" cy="478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0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C5D665-FE34-4719-A9AD-D042995FF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261" y="712525"/>
            <a:ext cx="8528180" cy="596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9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Motif library of Islamic art</vt:lpstr>
      <vt:lpstr>Persian designs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Ottoman Design</vt:lpstr>
      <vt:lpstr>PowerPoint Presentation</vt:lpstr>
      <vt:lpstr>PowerPoint Presentation</vt:lpstr>
      <vt:lpstr>PowerPoint Presentation</vt:lpstr>
      <vt:lpstr>Moroccish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Motif library of Islamic art</dc:title>
  <dc:creator>Roohi Jamal</dc:creator>
  <cp:lastModifiedBy>Roohi Jamal</cp:lastModifiedBy>
  <cp:revision>6</cp:revision>
  <dcterms:created xsi:type="dcterms:W3CDTF">2020-12-08T20:01:26Z</dcterms:created>
  <dcterms:modified xsi:type="dcterms:W3CDTF">2020-12-08T20:13:00Z</dcterms:modified>
</cp:coreProperties>
</file>